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2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4" r:id="rId14"/>
    <p:sldId id="275" r:id="rId15"/>
    <p:sldId id="276" r:id="rId16"/>
    <p:sldId id="282" r:id="rId17"/>
    <p:sldId id="283" r:id="rId18"/>
    <p:sldId id="277" r:id="rId19"/>
    <p:sldId id="278" r:id="rId20"/>
    <p:sldId id="279" r:id="rId21"/>
    <p:sldId id="280" r:id="rId22"/>
    <p:sldId id="281" r:id="rId23"/>
    <p:sldId id="288" r:id="rId24"/>
    <p:sldId id="287" r:id="rId25"/>
    <p:sldId id="284" r:id="rId26"/>
    <p:sldId id="286" r:id="rId27"/>
    <p:sldId id="285" r:id="rId28"/>
    <p:sldId id="272" r:id="rId29"/>
    <p:sldId id="271" r:id="rId30"/>
    <p:sldId id="27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2"/>
    <a:srgbClr val="505368"/>
    <a:srgbClr val="705C48"/>
    <a:srgbClr val="9F3619"/>
    <a:srgbClr val="003300"/>
    <a:srgbClr val="CC66FF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5" autoAdjust="0"/>
    <p:restoredTop sz="94667" autoAdjust="0"/>
  </p:normalViewPr>
  <p:slideViewPr>
    <p:cSldViewPr>
      <p:cViewPr>
        <p:scale>
          <a:sx n="65" d="100"/>
          <a:sy n="65" d="100"/>
        </p:scale>
        <p:origin x="-2256" y="-48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1EA933-7314-4308-94F0-8716DD63C2A0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B4E34C-2A27-41D3-85DC-8909209F8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54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конечная звезда 7"/>
          <p:cNvSpPr/>
          <p:nvPr userDrawn="1"/>
        </p:nvSpPr>
        <p:spPr>
          <a:xfrm>
            <a:off x="107504" y="457152"/>
            <a:ext cx="589908" cy="566312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5-конечная звезда 8"/>
          <p:cNvSpPr/>
          <p:nvPr userDrawn="1"/>
        </p:nvSpPr>
        <p:spPr>
          <a:xfrm>
            <a:off x="971600" y="5308816"/>
            <a:ext cx="292109" cy="280424"/>
          </a:xfrm>
          <a:prstGeom prst="star5">
            <a:avLst/>
          </a:prstGeom>
          <a:solidFill>
            <a:srgbClr val="FFAD09">
              <a:alpha val="98039"/>
            </a:srgbClr>
          </a:solidFill>
          <a:ln>
            <a:noFill/>
          </a:ln>
          <a:effectLst>
            <a:glow rad="1905000">
              <a:schemeClr val="bg1">
                <a:alpha val="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5-конечная звезда 10"/>
          <p:cNvSpPr/>
          <p:nvPr userDrawn="1"/>
        </p:nvSpPr>
        <p:spPr>
          <a:xfrm>
            <a:off x="2453613" y="5361549"/>
            <a:ext cx="462203" cy="443715"/>
          </a:xfrm>
          <a:prstGeom prst="star5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28000"/>
              </a:schemeClr>
            </a:glow>
            <a:softEdge rad="0"/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5-конечная звезда 11"/>
          <p:cNvSpPr/>
          <p:nvPr userDrawn="1"/>
        </p:nvSpPr>
        <p:spPr>
          <a:xfrm>
            <a:off x="1331005" y="4532976"/>
            <a:ext cx="450050" cy="432048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5-конечная звезда 12"/>
          <p:cNvSpPr/>
          <p:nvPr userDrawn="1"/>
        </p:nvSpPr>
        <p:spPr>
          <a:xfrm>
            <a:off x="1319290" y="194507"/>
            <a:ext cx="461765" cy="443295"/>
          </a:xfrm>
          <a:prstGeom prst="star5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14"/>
          <p:cNvSpPr/>
          <p:nvPr userDrawn="1"/>
        </p:nvSpPr>
        <p:spPr>
          <a:xfrm>
            <a:off x="1319290" y="1988840"/>
            <a:ext cx="461765" cy="443295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5-конечная звезда 15"/>
          <p:cNvSpPr/>
          <p:nvPr userDrawn="1"/>
        </p:nvSpPr>
        <p:spPr>
          <a:xfrm>
            <a:off x="2695715" y="5118642"/>
            <a:ext cx="220101" cy="211297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5-конечная звезда 16"/>
          <p:cNvSpPr/>
          <p:nvPr userDrawn="1"/>
        </p:nvSpPr>
        <p:spPr>
          <a:xfrm>
            <a:off x="669863" y="3891110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5-конечная звезда 18"/>
          <p:cNvSpPr/>
          <p:nvPr userDrawn="1"/>
        </p:nvSpPr>
        <p:spPr>
          <a:xfrm>
            <a:off x="903557" y="6071756"/>
            <a:ext cx="322471" cy="309572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5-конечная звезда 19"/>
          <p:cNvSpPr/>
          <p:nvPr userDrawn="1"/>
        </p:nvSpPr>
        <p:spPr>
          <a:xfrm>
            <a:off x="1172511" y="3190664"/>
            <a:ext cx="328047" cy="314925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5-конечная звезда 20"/>
          <p:cNvSpPr/>
          <p:nvPr userDrawn="1"/>
        </p:nvSpPr>
        <p:spPr>
          <a:xfrm>
            <a:off x="1093509" y="968146"/>
            <a:ext cx="238131" cy="228606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5-конечная звезда 21"/>
          <p:cNvSpPr/>
          <p:nvPr userDrawn="1"/>
        </p:nvSpPr>
        <p:spPr>
          <a:xfrm>
            <a:off x="2076520" y="1166685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5-конечная звезда 22"/>
          <p:cNvSpPr/>
          <p:nvPr userDrawn="1"/>
        </p:nvSpPr>
        <p:spPr>
          <a:xfrm>
            <a:off x="522386" y="4905206"/>
            <a:ext cx="294954" cy="283156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5-конечная звезда 23"/>
          <p:cNvSpPr/>
          <p:nvPr userDrawn="1"/>
        </p:nvSpPr>
        <p:spPr>
          <a:xfrm rot="5400000">
            <a:off x="1633578" y="3644435"/>
            <a:ext cx="294954" cy="283156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5-конечная звезда 24"/>
          <p:cNvSpPr/>
          <p:nvPr userDrawn="1"/>
        </p:nvSpPr>
        <p:spPr>
          <a:xfrm>
            <a:off x="3084206" y="6432363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5-конечная звезда 25"/>
          <p:cNvSpPr/>
          <p:nvPr userDrawn="1"/>
        </p:nvSpPr>
        <p:spPr>
          <a:xfrm>
            <a:off x="2017675" y="416154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5-конечная звезда 26"/>
          <p:cNvSpPr/>
          <p:nvPr userDrawn="1"/>
        </p:nvSpPr>
        <p:spPr>
          <a:xfrm>
            <a:off x="3233197" y="4409890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5-конечная звезда 27"/>
          <p:cNvSpPr/>
          <p:nvPr userDrawn="1"/>
        </p:nvSpPr>
        <p:spPr>
          <a:xfrm>
            <a:off x="210926" y="3049086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5-конечная звезда 28"/>
          <p:cNvSpPr/>
          <p:nvPr userDrawn="1"/>
        </p:nvSpPr>
        <p:spPr>
          <a:xfrm>
            <a:off x="2624323" y="3575454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5-конечная звезда 29"/>
          <p:cNvSpPr/>
          <p:nvPr userDrawn="1"/>
        </p:nvSpPr>
        <p:spPr>
          <a:xfrm>
            <a:off x="7304843" y="6455774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5-конечная звезда 30"/>
          <p:cNvSpPr/>
          <p:nvPr userDrawn="1"/>
        </p:nvSpPr>
        <p:spPr>
          <a:xfrm>
            <a:off x="1331640" y="767142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5-конечная звезда 31"/>
          <p:cNvSpPr/>
          <p:nvPr userDrawn="1"/>
        </p:nvSpPr>
        <p:spPr>
          <a:xfrm>
            <a:off x="6440747" y="515719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5-конечная звезда 32"/>
          <p:cNvSpPr/>
          <p:nvPr userDrawn="1"/>
        </p:nvSpPr>
        <p:spPr>
          <a:xfrm>
            <a:off x="827584" y="11663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5-конечная звезда 33"/>
          <p:cNvSpPr/>
          <p:nvPr userDrawn="1"/>
        </p:nvSpPr>
        <p:spPr>
          <a:xfrm>
            <a:off x="2334292" y="1484784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5-конечная звезда 34"/>
          <p:cNvSpPr/>
          <p:nvPr userDrawn="1"/>
        </p:nvSpPr>
        <p:spPr>
          <a:xfrm rot="991530">
            <a:off x="5432738" y="5914520"/>
            <a:ext cx="685017" cy="582180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5-конечная звезда 35"/>
          <p:cNvSpPr/>
          <p:nvPr userDrawn="1"/>
        </p:nvSpPr>
        <p:spPr>
          <a:xfrm rot="16200000">
            <a:off x="6588224" y="6088681"/>
            <a:ext cx="304841" cy="292647"/>
          </a:xfrm>
          <a:prstGeom prst="star5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2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5-конечная звезда 9"/>
          <p:cNvSpPr/>
          <p:nvPr userDrawn="1"/>
        </p:nvSpPr>
        <p:spPr>
          <a:xfrm>
            <a:off x="124272" y="5397072"/>
            <a:ext cx="450050" cy="43204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905000">
              <a:schemeClr val="bg1">
                <a:alpha val="3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5-конечная звезда 37"/>
          <p:cNvSpPr/>
          <p:nvPr userDrawn="1"/>
        </p:nvSpPr>
        <p:spPr>
          <a:xfrm>
            <a:off x="4059166" y="6000315"/>
            <a:ext cx="450050" cy="432048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5-конечная звезда 39"/>
          <p:cNvSpPr/>
          <p:nvPr userDrawn="1"/>
        </p:nvSpPr>
        <p:spPr>
          <a:xfrm>
            <a:off x="79955" y="1426627"/>
            <a:ext cx="494367" cy="474593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5-конечная звезда 40"/>
          <p:cNvSpPr/>
          <p:nvPr userDrawn="1"/>
        </p:nvSpPr>
        <p:spPr>
          <a:xfrm rot="19752810">
            <a:off x="183704" y="-93372"/>
            <a:ext cx="437508" cy="42000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 algn="ctr">
              <a:buNone/>
              <a:defRPr b="1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A12E-1674-40E2-85D7-E7B3C4B18261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3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7D2E6-B25F-41A8-BC92-C51C2CCDD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6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6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3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BC23F0-049C-4159-9453-98AFEE858AFC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4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C862EA-9D23-42DE-85D8-A9F564B5F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53F"/>
        </a:buClr>
        <a:buFont typeface="Wingdings" pitchFamily="2" charset="2"/>
        <a:buChar char="ü"/>
        <a:defRPr sz="3200" kern="1200"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Слайд" r:id="rId3" imgW="6025995" imgH="3389522" progId="PowerPoint.Slide.8">
                  <p:embed/>
                </p:oleObj>
              </mc:Choice>
              <mc:Fallback>
                <p:oleObj name="Слайд" r:id="rId3" imgW="6025995" imgH="3389522" progId="PowerPoint.Slid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8064500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"Развитие творческих способностей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 детей с разными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познавательными потребностями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процессе организации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массовых творческих мероприятий"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971550" y="3573463"/>
            <a:ext cx="69135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Педагог - организатор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Капитонова Татьяна Николаевна</a:t>
            </a:r>
          </a:p>
        </p:txBody>
      </p:sp>
      <p:sp>
        <p:nvSpPr>
          <p:cNvPr id="6151" name="WordArt 6"/>
          <p:cNvSpPr>
            <a:spLocks noChangeArrowheads="1" noChangeShapeType="1" noTextEdit="1"/>
          </p:cNvSpPr>
          <p:nvPr/>
        </p:nvSpPr>
        <p:spPr bwMode="auto">
          <a:xfrm>
            <a:off x="3059113" y="6237288"/>
            <a:ext cx="33131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24 марта 2015г.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DSC_158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549275"/>
            <a:ext cx="8496300" cy="5664200"/>
          </a:xfrm>
        </p:spPr>
      </p:pic>
      <p:pic>
        <p:nvPicPr>
          <p:cNvPr id="23558" name="Picture 6" descr="DSC_029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86423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4925" y="-26988"/>
          <a:ext cx="9145588" cy="684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Слайд" r:id="rId3" imgW="6095826" imgH="3429123" progId="PowerPoint.Slide.8">
                  <p:embed/>
                </p:oleObj>
              </mc:Choice>
              <mc:Fallback>
                <p:oleObj name="Слайд" r:id="rId3" imgW="6095826" imgH="3429123" progId="PowerPoint.Slid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-26988"/>
                        <a:ext cx="9145588" cy="684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539750" y="981075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u="sng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Коллективная творчески-прикладная работа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DC1355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SDC1357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SDC1403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SDC1407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DSCN511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DSCN512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3213" y="0"/>
            <a:ext cx="5141912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DSC_034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33375"/>
            <a:ext cx="9144000" cy="609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DSC_036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04813"/>
            <a:ext cx="9144000" cy="609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Freeform 18"/>
          <p:cNvSpPr>
            <a:spLocks/>
          </p:cNvSpPr>
          <p:nvPr/>
        </p:nvSpPr>
        <p:spPr bwMode="auto">
          <a:xfrm>
            <a:off x="3851275" y="3860800"/>
            <a:ext cx="660400" cy="2232025"/>
          </a:xfrm>
          <a:custGeom>
            <a:avLst/>
            <a:gdLst>
              <a:gd name="T0" fmla="*/ 2147483647 w 280"/>
              <a:gd name="T1" fmla="*/ 0 h 1119"/>
              <a:gd name="T2" fmla="*/ 2147483647 w 280"/>
              <a:gd name="T3" fmla="*/ 2147483647 h 1119"/>
              <a:gd name="T4" fmla="*/ 2147483647 w 280"/>
              <a:gd name="T5" fmla="*/ 2147483647 h 1119"/>
              <a:gd name="T6" fmla="*/ 2147483647 w 280"/>
              <a:gd name="T7" fmla="*/ 2147483647 h 1119"/>
              <a:gd name="T8" fmla="*/ 2147483647 w 280"/>
              <a:gd name="T9" fmla="*/ 2147483647 h 1119"/>
              <a:gd name="T10" fmla="*/ 2147483647 w 280"/>
              <a:gd name="T11" fmla="*/ 2147483647 h 1119"/>
              <a:gd name="T12" fmla="*/ 2147483647 w 280"/>
              <a:gd name="T13" fmla="*/ 2147483647 h 1119"/>
              <a:gd name="T14" fmla="*/ 2147483647 w 280"/>
              <a:gd name="T15" fmla="*/ 2147483647 h 11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0"/>
              <a:gd name="T25" fmla="*/ 0 h 1119"/>
              <a:gd name="T26" fmla="*/ 280 w 280"/>
              <a:gd name="T27" fmla="*/ 1119 h 11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0" h="1119">
                <a:moveTo>
                  <a:pt x="280" y="0"/>
                </a:moveTo>
                <a:cubicBezTo>
                  <a:pt x="253" y="41"/>
                  <a:pt x="227" y="83"/>
                  <a:pt x="189" y="136"/>
                </a:cubicBezTo>
                <a:cubicBezTo>
                  <a:pt x="151" y="189"/>
                  <a:pt x="83" y="257"/>
                  <a:pt x="53" y="317"/>
                </a:cubicBezTo>
                <a:cubicBezTo>
                  <a:pt x="23" y="377"/>
                  <a:pt x="0" y="439"/>
                  <a:pt x="8" y="499"/>
                </a:cubicBezTo>
                <a:cubicBezTo>
                  <a:pt x="16" y="559"/>
                  <a:pt x="75" y="612"/>
                  <a:pt x="98" y="680"/>
                </a:cubicBezTo>
                <a:cubicBezTo>
                  <a:pt x="121" y="748"/>
                  <a:pt x="129" y="839"/>
                  <a:pt x="144" y="907"/>
                </a:cubicBezTo>
                <a:cubicBezTo>
                  <a:pt x="159" y="975"/>
                  <a:pt x="166" y="1059"/>
                  <a:pt x="189" y="1089"/>
                </a:cubicBezTo>
                <a:cubicBezTo>
                  <a:pt x="212" y="1119"/>
                  <a:pt x="265" y="1089"/>
                  <a:pt x="280" y="1089"/>
                </a:cubicBezTo>
              </a:path>
            </a:pathLst>
          </a:custGeom>
          <a:noFill/>
          <a:ln w="1333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323850" y="2997200"/>
            <a:ext cx="4032250" cy="1992313"/>
          </a:xfrm>
          <a:custGeom>
            <a:avLst/>
            <a:gdLst>
              <a:gd name="T0" fmla="*/ 2147483647 w 2540"/>
              <a:gd name="T1" fmla="*/ 2147483647 h 1255"/>
              <a:gd name="T2" fmla="*/ 2147483647 w 2540"/>
              <a:gd name="T3" fmla="*/ 2147483647 h 1255"/>
              <a:gd name="T4" fmla="*/ 2147483647 w 2540"/>
              <a:gd name="T5" fmla="*/ 2147483647 h 1255"/>
              <a:gd name="T6" fmla="*/ 2147483647 w 2540"/>
              <a:gd name="T7" fmla="*/ 2147483647 h 1255"/>
              <a:gd name="T8" fmla="*/ 2147483647 w 2540"/>
              <a:gd name="T9" fmla="*/ 2147483647 h 1255"/>
              <a:gd name="T10" fmla="*/ 2147483647 w 2540"/>
              <a:gd name="T11" fmla="*/ 0 h 1255"/>
              <a:gd name="T12" fmla="*/ 2147483647 w 2540"/>
              <a:gd name="T13" fmla="*/ 2147483647 h 1255"/>
              <a:gd name="T14" fmla="*/ 2147483647 w 2540"/>
              <a:gd name="T15" fmla="*/ 2147483647 h 1255"/>
              <a:gd name="T16" fmla="*/ 2147483647 w 2540"/>
              <a:gd name="T17" fmla="*/ 2147483647 h 1255"/>
              <a:gd name="T18" fmla="*/ 2147483647 w 2540"/>
              <a:gd name="T19" fmla="*/ 2147483647 h 1255"/>
              <a:gd name="T20" fmla="*/ 2147483647 w 2540"/>
              <a:gd name="T21" fmla="*/ 2147483647 h 1255"/>
              <a:gd name="T22" fmla="*/ 2147483647 w 2540"/>
              <a:gd name="T23" fmla="*/ 2147483647 h 1255"/>
              <a:gd name="T24" fmla="*/ 2147483647 w 2540"/>
              <a:gd name="T25" fmla="*/ 2147483647 h 1255"/>
              <a:gd name="T26" fmla="*/ 2147483647 w 2540"/>
              <a:gd name="T27" fmla="*/ 2147483647 h 1255"/>
              <a:gd name="T28" fmla="*/ 2147483647 w 2540"/>
              <a:gd name="T29" fmla="*/ 2147483647 h 1255"/>
              <a:gd name="T30" fmla="*/ 2147483647 w 2540"/>
              <a:gd name="T31" fmla="*/ 2147483647 h 1255"/>
              <a:gd name="T32" fmla="*/ 2147483647 w 2540"/>
              <a:gd name="T33" fmla="*/ 2147483647 h 1255"/>
              <a:gd name="T34" fmla="*/ 2147483647 w 2540"/>
              <a:gd name="T35" fmla="*/ 2147483647 h 1255"/>
              <a:gd name="T36" fmla="*/ 2147483647 w 2540"/>
              <a:gd name="T37" fmla="*/ 2147483647 h 1255"/>
              <a:gd name="T38" fmla="*/ 2147483647 w 2540"/>
              <a:gd name="T39" fmla="*/ 2147483647 h 12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40"/>
              <a:gd name="T61" fmla="*/ 0 h 1255"/>
              <a:gd name="T62" fmla="*/ 2540 w 2540"/>
              <a:gd name="T63" fmla="*/ 1255 h 125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40" h="1255">
                <a:moveTo>
                  <a:pt x="1512" y="136"/>
                </a:moveTo>
                <a:cubicBezTo>
                  <a:pt x="1474" y="155"/>
                  <a:pt x="1437" y="174"/>
                  <a:pt x="1376" y="181"/>
                </a:cubicBezTo>
                <a:cubicBezTo>
                  <a:pt x="1315" y="188"/>
                  <a:pt x="1232" y="181"/>
                  <a:pt x="1149" y="181"/>
                </a:cubicBezTo>
                <a:cubicBezTo>
                  <a:pt x="1066" y="181"/>
                  <a:pt x="968" y="181"/>
                  <a:pt x="877" y="181"/>
                </a:cubicBezTo>
                <a:cubicBezTo>
                  <a:pt x="786" y="181"/>
                  <a:pt x="710" y="211"/>
                  <a:pt x="604" y="181"/>
                </a:cubicBezTo>
                <a:cubicBezTo>
                  <a:pt x="498" y="151"/>
                  <a:pt x="317" y="0"/>
                  <a:pt x="242" y="0"/>
                </a:cubicBezTo>
                <a:cubicBezTo>
                  <a:pt x="167" y="0"/>
                  <a:pt x="174" y="113"/>
                  <a:pt x="151" y="181"/>
                </a:cubicBezTo>
                <a:cubicBezTo>
                  <a:pt x="128" y="249"/>
                  <a:pt x="129" y="325"/>
                  <a:pt x="106" y="408"/>
                </a:cubicBezTo>
                <a:cubicBezTo>
                  <a:pt x="83" y="491"/>
                  <a:pt x="0" y="605"/>
                  <a:pt x="15" y="680"/>
                </a:cubicBezTo>
                <a:cubicBezTo>
                  <a:pt x="30" y="755"/>
                  <a:pt x="98" y="824"/>
                  <a:pt x="196" y="862"/>
                </a:cubicBezTo>
                <a:cubicBezTo>
                  <a:pt x="294" y="900"/>
                  <a:pt x="498" y="869"/>
                  <a:pt x="604" y="907"/>
                </a:cubicBezTo>
                <a:cubicBezTo>
                  <a:pt x="710" y="945"/>
                  <a:pt x="771" y="1043"/>
                  <a:pt x="831" y="1088"/>
                </a:cubicBezTo>
                <a:cubicBezTo>
                  <a:pt x="891" y="1133"/>
                  <a:pt x="899" y="1156"/>
                  <a:pt x="967" y="1179"/>
                </a:cubicBezTo>
                <a:cubicBezTo>
                  <a:pt x="1035" y="1202"/>
                  <a:pt x="1157" y="1217"/>
                  <a:pt x="1240" y="1225"/>
                </a:cubicBezTo>
                <a:cubicBezTo>
                  <a:pt x="1323" y="1233"/>
                  <a:pt x="1360" y="1225"/>
                  <a:pt x="1466" y="1225"/>
                </a:cubicBezTo>
                <a:cubicBezTo>
                  <a:pt x="1572" y="1225"/>
                  <a:pt x="1769" y="1255"/>
                  <a:pt x="1875" y="1225"/>
                </a:cubicBezTo>
                <a:cubicBezTo>
                  <a:pt x="1981" y="1195"/>
                  <a:pt x="2026" y="1111"/>
                  <a:pt x="2101" y="1043"/>
                </a:cubicBezTo>
                <a:cubicBezTo>
                  <a:pt x="2176" y="975"/>
                  <a:pt x="2260" y="876"/>
                  <a:pt x="2328" y="816"/>
                </a:cubicBezTo>
                <a:cubicBezTo>
                  <a:pt x="2396" y="756"/>
                  <a:pt x="2480" y="725"/>
                  <a:pt x="2510" y="680"/>
                </a:cubicBezTo>
                <a:cubicBezTo>
                  <a:pt x="2540" y="635"/>
                  <a:pt x="2503" y="567"/>
                  <a:pt x="2510" y="544"/>
                </a:cubicBezTo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4067175" y="2636838"/>
            <a:ext cx="3192463" cy="2195512"/>
          </a:xfrm>
          <a:custGeom>
            <a:avLst/>
            <a:gdLst>
              <a:gd name="T0" fmla="*/ 2147483647 w 2011"/>
              <a:gd name="T1" fmla="*/ 2147483647 h 1383"/>
              <a:gd name="T2" fmla="*/ 2147483647 w 2011"/>
              <a:gd name="T3" fmla="*/ 2147483647 h 1383"/>
              <a:gd name="T4" fmla="*/ 2147483647 w 2011"/>
              <a:gd name="T5" fmla="*/ 2147483647 h 1383"/>
              <a:gd name="T6" fmla="*/ 2147483647 w 2011"/>
              <a:gd name="T7" fmla="*/ 2147483647 h 1383"/>
              <a:gd name="T8" fmla="*/ 2147483647 w 2011"/>
              <a:gd name="T9" fmla="*/ 2147483647 h 1383"/>
              <a:gd name="T10" fmla="*/ 2147483647 w 2011"/>
              <a:gd name="T11" fmla="*/ 2147483647 h 1383"/>
              <a:gd name="T12" fmla="*/ 2147483647 w 2011"/>
              <a:gd name="T13" fmla="*/ 2147483647 h 1383"/>
              <a:gd name="T14" fmla="*/ 2147483647 w 2011"/>
              <a:gd name="T15" fmla="*/ 2147483647 h 1383"/>
              <a:gd name="T16" fmla="*/ 2147483647 w 2011"/>
              <a:gd name="T17" fmla="*/ 2147483647 h 1383"/>
              <a:gd name="T18" fmla="*/ 2147483647 w 2011"/>
              <a:gd name="T19" fmla="*/ 2147483647 h 1383"/>
              <a:gd name="T20" fmla="*/ 2147483647 w 2011"/>
              <a:gd name="T21" fmla="*/ 2147483647 h 1383"/>
              <a:gd name="T22" fmla="*/ 2147483647 w 2011"/>
              <a:gd name="T23" fmla="*/ 2147483647 h 1383"/>
              <a:gd name="T24" fmla="*/ 2147483647 w 2011"/>
              <a:gd name="T25" fmla="*/ 2147483647 h 1383"/>
              <a:gd name="T26" fmla="*/ 2147483647 w 2011"/>
              <a:gd name="T27" fmla="*/ 2147483647 h 1383"/>
              <a:gd name="T28" fmla="*/ 2147483647 w 2011"/>
              <a:gd name="T29" fmla="*/ 2147483647 h 1383"/>
              <a:gd name="T30" fmla="*/ 0 w 2011"/>
              <a:gd name="T31" fmla="*/ 2147483647 h 1383"/>
              <a:gd name="T32" fmla="*/ 2147483647 w 2011"/>
              <a:gd name="T33" fmla="*/ 2147483647 h 138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11"/>
              <a:gd name="T52" fmla="*/ 0 h 1383"/>
              <a:gd name="T53" fmla="*/ 2011 w 2011"/>
              <a:gd name="T54" fmla="*/ 1383 h 138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11" h="1383">
                <a:moveTo>
                  <a:pt x="862" y="211"/>
                </a:moveTo>
                <a:cubicBezTo>
                  <a:pt x="975" y="226"/>
                  <a:pt x="1088" y="241"/>
                  <a:pt x="1179" y="211"/>
                </a:cubicBezTo>
                <a:cubicBezTo>
                  <a:pt x="1270" y="181"/>
                  <a:pt x="1315" y="60"/>
                  <a:pt x="1406" y="30"/>
                </a:cubicBezTo>
                <a:cubicBezTo>
                  <a:pt x="1497" y="0"/>
                  <a:pt x="1641" y="23"/>
                  <a:pt x="1724" y="30"/>
                </a:cubicBezTo>
                <a:cubicBezTo>
                  <a:pt x="1807" y="37"/>
                  <a:pt x="1860" y="30"/>
                  <a:pt x="1905" y="75"/>
                </a:cubicBezTo>
                <a:cubicBezTo>
                  <a:pt x="1950" y="120"/>
                  <a:pt x="1981" y="211"/>
                  <a:pt x="1996" y="302"/>
                </a:cubicBezTo>
                <a:cubicBezTo>
                  <a:pt x="2011" y="393"/>
                  <a:pt x="2004" y="514"/>
                  <a:pt x="1996" y="620"/>
                </a:cubicBezTo>
                <a:cubicBezTo>
                  <a:pt x="1988" y="726"/>
                  <a:pt x="1995" y="854"/>
                  <a:pt x="1950" y="937"/>
                </a:cubicBezTo>
                <a:cubicBezTo>
                  <a:pt x="1905" y="1020"/>
                  <a:pt x="1815" y="1081"/>
                  <a:pt x="1724" y="1119"/>
                </a:cubicBezTo>
                <a:cubicBezTo>
                  <a:pt x="1633" y="1157"/>
                  <a:pt x="1504" y="1157"/>
                  <a:pt x="1406" y="1164"/>
                </a:cubicBezTo>
                <a:cubicBezTo>
                  <a:pt x="1308" y="1171"/>
                  <a:pt x="1240" y="1157"/>
                  <a:pt x="1134" y="1164"/>
                </a:cubicBezTo>
                <a:cubicBezTo>
                  <a:pt x="1028" y="1171"/>
                  <a:pt x="892" y="1194"/>
                  <a:pt x="771" y="1209"/>
                </a:cubicBezTo>
                <a:cubicBezTo>
                  <a:pt x="650" y="1224"/>
                  <a:pt x="499" y="1232"/>
                  <a:pt x="408" y="1255"/>
                </a:cubicBezTo>
                <a:cubicBezTo>
                  <a:pt x="317" y="1278"/>
                  <a:pt x="272" y="1330"/>
                  <a:pt x="227" y="1345"/>
                </a:cubicBezTo>
                <a:cubicBezTo>
                  <a:pt x="182" y="1360"/>
                  <a:pt x="174" y="1383"/>
                  <a:pt x="136" y="1345"/>
                </a:cubicBezTo>
                <a:cubicBezTo>
                  <a:pt x="98" y="1307"/>
                  <a:pt x="0" y="1210"/>
                  <a:pt x="0" y="1119"/>
                </a:cubicBezTo>
                <a:cubicBezTo>
                  <a:pt x="0" y="1028"/>
                  <a:pt x="113" y="854"/>
                  <a:pt x="136" y="801"/>
                </a:cubicBezTo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1319213" y="1101725"/>
            <a:ext cx="5400675" cy="2111375"/>
          </a:xfrm>
          <a:custGeom>
            <a:avLst/>
            <a:gdLst>
              <a:gd name="T0" fmla="*/ 2147483647 w 3402"/>
              <a:gd name="T1" fmla="*/ 2147483647 h 1330"/>
              <a:gd name="T2" fmla="*/ 2147483647 w 3402"/>
              <a:gd name="T3" fmla="*/ 2147483647 h 1330"/>
              <a:gd name="T4" fmla="*/ 2147483647 w 3402"/>
              <a:gd name="T5" fmla="*/ 2147483647 h 1330"/>
              <a:gd name="T6" fmla="*/ 2147483647 w 3402"/>
              <a:gd name="T7" fmla="*/ 2147483647 h 1330"/>
              <a:gd name="T8" fmla="*/ 2147483647 w 3402"/>
              <a:gd name="T9" fmla="*/ 2147483647 h 1330"/>
              <a:gd name="T10" fmla="*/ 2147483647 w 3402"/>
              <a:gd name="T11" fmla="*/ 2147483647 h 1330"/>
              <a:gd name="T12" fmla="*/ 2147483647 w 3402"/>
              <a:gd name="T13" fmla="*/ 2147483647 h 1330"/>
              <a:gd name="T14" fmla="*/ 2147483647 w 3402"/>
              <a:gd name="T15" fmla="*/ 2147483647 h 1330"/>
              <a:gd name="T16" fmla="*/ 2147483647 w 3402"/>
              <a:gd name="T17" fmla="*/ 2147483647 h 1330"/>
              <a:gd name="T18" fmla="*/ 2147483647 w 3402"/>
              <a:gd name="T19" fmla="*/ 2147483647 h 1330"/>
              <a:gd name="T20" fmla="*/ 2147483647 w 3402"/>
              <a:gd name="T21" fmla="*/ 2147483647 h 1330"/>
              <a:gd name="T22" fmla="*/ 2147483647 w 3402"/>
              <a:gd name="T23" fmla="*/ 2147483647 h 1330"/>
              <a:gd name="T24" fmla="*/ 2147483647 w 3402"/>
              <a:gd name="T25" fmla="*/ 2147483647 h 1330"/>
              <a:gd name="T26" fmla="*/ 2147483647 w 3402"/>
              <a:gd name="T27" fmla="*/ 2147483647 h 1330"/>
              <a:gd name="T28" fmla="*/ 2147483647 w 3402"/>
              <a:gd name="T29" fmla="*/ 2147483647 h 1330"/>
              <a:gd name="T30" fmla="*/ 2147483647 w 3402"/>
              <a:gd name="T31" fmla="*/ 2147483647 h 1330"/>
              <a:gd name="T32" fmla="*/ 2147483647 w 3402"/>
              <a:gd name="T33" fmla="*/ 2147483647 h 1330"/>
              <a:gd name="T34" fmla="*/ 2147483647 w 3402"/>
              <a:gd name="T35" fmla="*/ 2147483647 h 1330"/>
              <a:gd name="T36" fmla="*/ 2147483647 w 3402"/>
              <a:gd name="T37" fmla="*/ 2147483647 h 1330"/>
              <a:gd name="T38" fmla="*/ 2147483647 w 3402"/>
              <a:gd name="T39" fmla="*/ 2147483647 h 1330"/>
              <a:gd name="T40" fmla="*/ 2147483647 w 3402"/>
              <a:gd name="T41" fmla="*/ 2147483647 h 1330"/>
              <a:gd name="T42" fmla="*/ 2147483647 w 3402"/>
              <a:gd name="T43" fmla="*/ 2147483647 h 133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402"/>
              <a:gd name="T67" fmla="*/ 0 h 1330"/>
              <a:gd name="T68" fmla="*/ 3402 w 3402"/>
              <a:gd name="T69" fmla="*/ 1330 h 133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402" h="1330">
                <a:moveTo>
                  <a:pt x="870" y="1330"/>
                </a:moveTo>
                <a:cubicBezTo>
                  <a:pt x="624" y="1315"/>
                  <a:pt x="379" y="1300"/>
                  <a:pt x="235" y="1239"/>
                </a:cubicBezTo>
                <a:cubicBezTo>
                  <a:pt x="91" y="1178"/>
                  <a:pt x="16" y="1080"/>
                  <a:pt x="8" y="967"/>
                </a:cubicBezTo>
                <a:cubicBezTo>
                  <a:pt x="0" y="854"/>
                  <a:pt x="106" y="657"/>
                  <a:pt x="189" y="559"/>
                </a:cubicBezTo>
                <a:cubicBezTo>
                  <a:pt x="272" y="461"/>
                  <a:pt x="348" y="445"/>
                  <a:pt x="507" y="377"/>
                </a:cubicBezTo>
                <a:cubicBezTo>
                  <a:pt x="666" y="309"/>
                  <a:pt x="991" y="181"/>
                  <a:pt x="1142" y="151"/>
                </a:cubicBezTo>
                <a:cubicBezTo>
                  <a:pt x="1293" y="121"/>
                  <a:pt x="1361" y="151"/>
                  <a:pt x="1414" y="196"/>
                </a:cubicBezTo>
                <a:cubicBezTo>
                  <a:pt x="1467" y="241"/>
                  <a:pt x="1414" y="430"/>
                  <a:pt x="1459" y="423"/>
                </a:cubicBezTo>
                <a:cubicBezTo>
                  <a:pt x="1504" y="416"/>
                  <a:pt x="1588" y="219"/>
                  <a:pt x="1686" y="151"/>
                </a:cubicBezTo>
                <a:cubicBezTo>
                  <a:pt x="1784" y="83"/>
                  <a:pt x="1928" y="30"/>
                  <a:pt x="2049" y="15"/>
                </a:cubicBezTo>
                <a:cubicBezTo>
                  <a:pt x="2170" y="0"/>
                  <a:pt x="2299" y="45"/>
                  <a:pt x="2412" y="60"/>
                </a:cubicBezTo>
                <a:cubicBezTo>
                  <a:pt x="2525" y="75"/>
                  <a:pt x="2623" y="82"/>
                  <a:pt x="2729" y="105"/>
                </a:cubicBezTo>
                <a:cubicBezTo>
                  <a:pt x="2835" y="128"/>
                  <a:pt x="2964" y="158"/>
                  <a:pt x="3047" y="196"/>
                </a:cubicBezTo>
                <a:cubicBezTo>
                  <a:pt x="3130" y="234"/>
                  <a:pt x="3175" y="271"/>
                  <a:pt x="3228" y="332"/>
                </a:cubicBezTo>
                <a:cubicBezTo>
                  <a:pt x="3281" y="393"/>
                  <a:pt x="3341" y="483"/>
                  <a:pt x="3364" y="559"/>
                </a:cubicBezTo>
                <a:cubicBezTo>
                  <a:pt x="3387" y="635"/>
                  <a:pt x="3402" y="726"/>
                  <a:pt x="3364" y="786"/>
                </a:cubicBezTo>
                <a:cubicBezTo>
                  <a:pt x="3326" y="846"/>
                  <a:pt x="3221" y="877"/>
                  <a:pt x="3138" y="922"/>
                </a:cubicBezTo>
                <a:cubicBezTo>
                  <a:pt x="3055" y="967"/>
                  <a:pt x="2933" y="1028"/>
                  <a:pt x="2865" y="1058"/>
                </a:cubicBezTo>
                <a:cubicBezTo>
                  <a:pt x="2797" y="1088"/>
                  <a:pt x="2759" y="1088"/>
                  <a:pt x="2729" y="1103"/>
                </a:cubicBezTo>
                <a:cubicBezTo>
                  <a:pt x="2699" y="1118"/>
                  <a:pt x="2707" y="1141"/>
                  <a:pt x="2684" y="1148"/>
                </a:cubicBezTo>
                <a:cubicBezTo>
                  <a:pt x="2661" y="1155"/>
                  <a:pt x="2600" y="1140"/>
                  <a:pt x="2593" y="1148"/>
                </a:cubicBezTo>
                <a:cubicBezTo>
                  <a:pt x="2586" y="1156"/>
                  <a:pt x="2612" y="1175"/>
                  <a:pt x="2639" y="1194"/>
                </a:cubicBezTo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388" y="274638"/>
            <a:ext cx="8713787" cy="77787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ru-RU" sz="320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Модель массовых творческих мероприятий</a:t>
            </a: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2700338" y="2133600"/>
            <a:ext cx="2808287" cy="17287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 i="1">
              <a:latin typeface="Times New Roman" pitchFamily="18" charset="0"/>
            </a:endParaRPr>
          </a:p>
        </p:txBody>
      </p:sp>
      <p:sp>
        <p:nvSpPr>
          <p:cNvPr id="15380" name="Freeform 20"/>
          <p:cNvSpPr>
            <a:spLocks/>
          </p:cNvSpPr>
          <p:nvPr/>
        </p:nvSpPr>
        <p:spPr bwMode="auto">
          <a:xfrm>
            <a:off x="935038" y="5492750"/>
            <a:ext cx="7513637" cy="1262063"/>
          </a:xfrm>
          <a:custGeom>
            <a:avLst/>
            <a:gdLst>
              <a:gd name="T0" fmla="*/ 2147483647 w 4733"/>
              <a:gd name="T1" fmla="*/ 2147483647 h 795"/>
              <a:gd name="T2" fmla="*/ 2147483647 w 4733"/>
              <a:gd name="T3" fmla="*/ 2147483647 h 795"/>
              <a:gd name="T4" fmla="*/ 2147483647 w 4733"/>
              <a:gd name="T5" fmla="*/ 2147483647 h 795"/>
              <a:gd name="T6" fmla="*/ 2147483647 w 4733"/>
              <a:gd name="T7" fmla="*/ 2147483647 h 795"/>
              <a:gd name="T8" fmla="*/ 2147483647 w 4733"/>
              <a:gd name="T9" fmla="*/ 2147483647 h 795"/>
              <a:gd name="T10" fmla="*/ 2147483647 w 4733"/>
              <a:gd name="T11" fmla="*/ 2147483647 h 795"/>
              <a:gd name="T12" fmla="*/ 2147483647 w 4733"/>
              <a:gd name="T13" fmla="*/ 2147483647 h 795"/>
              <a:gd name="T14" fmla="*/ 2147483647 w 4733"/>
              <a:gd name="T15" fmla="*/ 2147483647 h 795"/>
              <a:gd name="T16" fmla="*/ 2147483647 w 4733"/>
              <a:gd name="T17" fmla="*/ 2147483647 h 795"/>
              <a:gd name="T18" fmla="*/ 2147483647 w 4733"/>
              <a:gd name="T19" fmla="*/ 2147483647 h 795"/>
              <a:gd name="T20" fmla="*/ 2147483647 w 4733"/>
              <a:gd name="T21" fmla="*/ 2147483647 h 795"/>
              <a:gd name="T22" fmla="*/ 2147483647 w 4733"/>
              <a:gd name="T23" fmla="*/ 2147483647 h 795"/>
              <a:gd name="T24" fmla="*/ 2147483647 w 4733"/>
              <a:gd name="T25" fmla="*/ 2147483647 h 795"/>
              <a:gd name="T26" fmla="*/ 2147483647 w 4733"/>
              <a:gd name="T27" fmla="*/ 2147483647 h 795"/>
              <a:gd name="T28" fmla="*/ 2147483647 w 4733"/>
              <a:gd name="T29" fmla="*/ 2147483647 h 795"/>
              <a:gd name="T30" fmla="*/ 2147483647 w 4733"/>
              <a:gd name="T31" fmla="*/ 2147483647 h 795"/>
              <a:gd name="T32" fmla="*/ 2147483647 w 4733"/>
              <a:gd name="T33" fmla="*/ 2147483647 h 795"/>
              <a:gd name="T34" fmla="*/ 2147483647 w 4733"/>
              <a:gd name="T35" fmla="*/ 2147483647 h 795"/>
              <a:gd name="T36" fmla="*/ 2147483647 w 4733"/>
              <a:gd name="T37" fmla="*/ 2147483647 h 795"/>
              <a:gd name="T38" fmla="*/ 2147483647 w 4733"/>
              <a:gd name="T39" fmla="*/ 2147483647 h 795"/>
              <a:gd name="T40" fmla="*/ 2147483647 w 4733"/>
              <a:gd name="T41" fmla="*/ 2147483647 h 795"/>
              <a:gd name="T42" fmla="*/ 2147483647 w 4733"/>
              <a:gd name="T43" fmla="*/ 2147483647 h 795"/>
              <a:gd name="T44" fmla="*/ 2147483647 w 4733"/>
              <a:gd name="T45" fmla="*/ 2147483647 h 795"/>
              <a:gd name="T46" fmla="*/ 2147483647 w 4733"/>
              <a:gd name="T47" fmla="*/ 2147483647 h 795"/>
              <a:gd name="T48" fmla="*/ 2147483647 w 4733"/>
              <a:gd name="T49" fmla="*/ 2147483647 h 795"/>
              <a:gd name="T50" fmla="*/ 2147483647 w 4733"/>
              <a:gd name="T51" fmla="*/ 2147483647 h 795"/>
              <a:gd name="T52" fmla="*/ 2147483647 w 4733"/>
              <a:gd name="T53" fmla="*/ 2147483647 h 795"/>
              <a:gd name="T54" fmla="*/ 2147483647 w 4733"/>
              <a:gd name="T55" fmla="*/ 2147483647 h 795"/>
              <a:gd name="T56" fmla="*/ 2147483647 w 4733"/>
              <a:gd name="T57" fmla="*/ 2147483647 h 795"/>
              <a:gd name="T58" fmla="*/ 2147483647 w 4733"/>
              <a:gd name="T59" fmla="*/ 2147483647 h 795"/>
              <a:gd name="T60" fmla="*/ 2147483647 w 4733"/>
              <a:gd name="T61" fmla="*/ 2147483647 h 795"/>
              <a:gd name="T62" fmla="*/ 2147483647 w 4733"/>
              <a:gd name="T63" fmla="*/ 2147483647 h 795"/>
              <a:gd name="T64" fmla="*/ 2147483647 w 4733"/>
              <a:gd name="T65" fmla="*/ 2147483647 h 795"/>
              <a:gd name="T66" fmla="*/ 2147483647 w 4733"/>
              <a:gd name="T67" fmla="*/ 2147483647 h 795"/>
              <a:gd name="T68" fmla="*/ 2147483647 w 4733"/>
              <a:gd name="T69" fmla="*/ 2147483647 h 795"/>
              <a:gd name="T70" fmla="*/ 2147483647 w 4733"/>
              <a:gd name="T71" fmla="*/ 2147483647 h 795"/>
              <a:gd name="T72" fmla="*/ 2147483647 w 4733"/>
              <a:gd name="T73" fmla="*/ 2147483647 h 795"/>
              <a:gd name="T74" fmla="*/ 2147483647 w 4733"/>
              <a:gd name="T75" fmla="*/ 2147483647 h 795"/>
              <a:gd name="T76" fmla="*/ 2147483647 w 4733"/>
              <a:gd name="T77" fmla="*/ 2147483647 h 795"/>
              <a:gd name="T78" fmla="*/ 2147483647 w 4733"/>
              <a:gd name="T79" fmla="*/ 2147483647 h 795"/>
              <a:gd name="T80" fmla="*/ 2147483647 w 4733"/>
              <a:gd name="T81" fmla="*/ 2147483647 h 795"/>
              <a:gd name="T82" fmla="*/ 2147483647 w 4733"/>
              <a:gd name="T83" fmla="*/ 2147483647 h 795"/>
              <a:gd name="T84" fmla="*/ 2147483647 w 4733"/>
              <a:gd name="T85" fmla="*/ 2147483647 h 795"/>
              <a:gd name="T86" fmla="*/ 2147483647 w 4733"/>
              <a:gd name="T87" fmla="*/ 2147483647 h 795"/>
              <a:gd name="T88" fmla="*/ 2147483647 w 4733"/>
              <a:gd name="T89" fmla="*/ 2147483647 h 795"/>
              <a:gd name="T90" fmla="*/ 2147483647 w 4733"/>
              <a:gd name="T91" fmla="*/ 2147483647 h 795"/>
              <a:gd name="T92" fmla="*/ 2147483647 w 4733"/>
              <a:gd name="T93" fmla="*/ 2147483647 h 795"/>
              <a:gd name="T94" fmla="*/ 2147483647 w 4733"/>
              <a:gd name="T95" fmla="*/ 2147483647 h 7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733"/>
              <a:gd name="T145" fmla="*/ 0 h 795"/>
              <a:gd name="T146" fmla="*/ 4733 w 4733"/>
              <a:gd name="T147" fmla="*/ 795 h 79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733" h="795">
                <a:moveTo>
                  <a:pt x="794" y="650"/>
                </a:moveTo>
                <a:cubicBezTo>
                  <a:pt x="650" y="597"/>
                  <a:pt x="423" y="484"/>
                  <a:pt x="295" y="424"/>
                </a:cubicBezTo>
                <a:cubicBezTo>
                  <a:pt x="167" y="364"/>
                  <a:pt x="46" y="326"/>
                  <a:pt x="23" y="288"/>
                </a:cubicBezTo>
                <a:cubicBezTo>
                  <a:pt x="0" y="250"/>
                  <a:pt x="121" y="197"/>
                  <a:pt x="159" y="197"/>
                </a:cubicBezTo>
                <a:cubicBezTo>
                  <a:pt x="197" y="197"/>
                  <a:pt x="197" y="273"/>
                  <a:pt x="250" y="288"/>
                </a:cubicBezTo>
                <a:cubicBezTo>
                  <a:pt x="303" y="303"/>
                  <a:pt x="386" y="273"/>
                  <a:pt x="477" y="288"/>
                </a:cubicBezTo>
                <a:cubicBezTo>
                  <a:pt x="568" y="303"/>
                  <a:pt x="711" y="363"/>
                  <a:pt x="794" y="378"/>
                </a:cubicBezTo>
                <a:cubicBezTo>
                  <a:pt x="877" y="393"/>
                  <a:pt x="931" y="408"/>
                  <a:pt x="976" y="378"/>
                </a:cubicBezTo>
                <a:cubicBezTo>
                  <a:pt x="1021" y="348"/>
                  <a:pt x="1051" y="250"/>
                  <a:pt x="1066" y="197"/>
                </a:cubicBezTo>
                <a:cubicBezTo>
                  <a:pt x="1081" y="144"/>
                  <a:pt x="1043" y="91"/>
                  <a:pt x="1066" y="61"/>
                </a:cubicBezTo>
                <a:cubicBezTo>
                  <a:pt x="1089" y="31"/>
                  <a:pt x="1134" y="0"/>
                  <a:pt x="1202" y="15"/>
                </a:cubicBezTo>
                <a:cubicBezTo>
                  <a:pt x="1270" y="30"/>
                  <a:pt x="1407" y="107"/>
                  <a:pt x="1475" y="152"/>
                </a:cubicBezTo>
                <a:cubicBezTo>
                  <a:pt x="1543" y="197"/>
                  <a:pt x="1566" y="258"/>
                  <a:pt x="1611" y="288"/>
                </a:cubicBezTo>
                <a:cubicBezTo>
                  <a:pt x="1656" y="318"/>
                  <a:pt x="1694" y="318"/>
                  <a:pt x="1747" y="333"/>
                </a:cubicBezTo>
                <a:cubicBezTo>
                  <a:pt x="1800" y="348"/>
                  <a:pt x="1883" y="378"/>
                  <a:pt x="1928" y="378"/>
                </a:cubicBezTo>
                <a:cubicBezTo>
                  <a:pt x="1973" y="378"/>
                  <a:pt x="1996" y="356"/>
                  <a:pt x="2019" y="333"/>
                </a:cubicBezTo>
                <a:cubicBezTo>
                  <a:pt x="2042" y="310"/>
                  <a:pt x="2034" y="272"/>
                  <a:pt x="2064" y="242"/>
                </a:cubicBezTo>
                <a:cubicBezTo>
                  <a:pt x="2094" y="212"/>
                  <a:pt x="2147" y="175"/>
                  <a:pt x="2200" y="152"/>
                </a:cubicBezTo>
                <a:cubicBezTo>
                  <a:pt x="2253" y="129"/>
                  <a:pt x="2337" y="99"/>
                  <a:pt x="2382" y="106"/>
                </a:cubicBezTo>
                <a:cubicBezTo>
                  <a:pt x="2427" y="113"/>
                  <a:pt x="2449" y="167"/>
                  <a:pt x="2472" y="197"/>
                </a:cubicBezTo>
                <a:cubicBezTo>
                  <a:pt x="2495" y="227"/>
                  <a:pt x="2495" y="273"/>
                  <a:pt x="2518" y="288"/>
                </a:cubicBezTo>
                <a:cubicBezTo>
                  <a:pt x="2541" y="303"/>
                  <a:pt x="2579" y="281"/>
                  <a:pt x="2609" y="288"/>
                </a:cubicBezTo>
                <a:cubicBezTo>
                  <a:pt x="2639" y="295"/>
                  <a:pt x="2654" y="326"/>
                  <a:pt x="2699" y="333"/>
                </a:cubicBezTo>
                <a:cubicBezTo>
                  <a:pt x="2744" y="340"/>
                  <a:pt x="2836" y="333"/>
                  <a:pt x="2881" y="333"/>
                </a:cubicBezTo>
                <a:cubicBezTo>
                  <a:pt x="2926" y="333"/>
                  <a:pt x="2896" y="363"/>
                  <a:pt x="2971" y="333"/>
                </a:cubicBezTo>
                <a:cubicBezTo>
                  <a:pt x="3046" y="303"/>
                  <a:pt x="3236" y="197"/>
                  <a:pt x="3334" y="152"/>
                </a:cubicBezTo>
                <a:cubicBezTo>
                  <a:pt x="3432" y="107"/>
                  <a:pt x="3478" y="61"/>
                  <a:pt x="3561" y="61"/>
                </a:cubicBezTo>
                <a:cubicBezTo>
                  <a:pt x="3644" y="61"/>
                  <a:pt x="3780" y="114"/>
                  <a:pt x="3833" y="152"/>
                </a:cubicBezTo>
                <a:cubicBezTo>
                  <a:pt x="3886" y="190"/>
                  <a:pt x="3902" y="251"/>
                  <a:pt x="3879" y="288"/>
                </a:cubicBezTo>
                <a:cubicBezTo>
                  <a:pt x="3856" y="325"/>
                  <a:pt x="3742" y="348"/>
                  <a:pt x="3697" y="378"/>
                </a:cubicBezTo>
                <a:cubicBezTo>
                  <a:pt x="3652" y="408"/>
                  <a:pt x="3576" y="446"/>
                  <a:pt x="3606" y="469"/>
                </a:cubicBezTo>
                <a:cubicBezTo>
                  <a:pt x="3636" y="492"/>
                  <a:pt x="3781" y="529"/>
                  <a:pt x="3879" y="514"/>
                </a:cubicBezTo>
                <a:cubicBezTo>
                  <a:pt x="3977" y="499"/>
                  <a:pt x="4098" y="408"/>
                  <a:pt x="4196" y="378"/>
                </a:cubicBezTo>
                <a:cubicBezTo>
                  <a:pt x="4294" y="348"/>
                  <a:pt x="4385" y="325"/>
                  <a:pt x="4468" y="333"/>
                </a:cubicBezTo>
                <a:cubicBezTo>
                  <a:pt x="4551" y="341"/>
                  <a:pt x="4657" y="394"/>
                  <a:pt x="4695" y="424"/>
                </a:cubicBezTo>
                <a:cubicBezTo>
                  <a:pt x="4733" y="454"/>
                  <a:pt x="4733" y="476"/>
                  <a:pt x="4695" y="514"/>
                </a:cubicBezTo>
                <a:cubicBezTo>
                  <a:pt x="4657" y="552"/>
                  <a:pt x="4551" y="612"/>
                  <a:pt x="4468" y="650"/>
                </a:cubicBezTo>
                <a:cubicBezTo>
                  <a:pt x="4385" y="688"/>
                  <a:pt x="4294" y="726"/>
                  <a:pt x="4196" y="741"/>
                </a:cubicBezTo>
                <a:cubicBezTo>
                  <a:pt x="4098" y="756"/>
                  <a:pt x="4000" y="741"/>
                  <a:pt x="3879" y="741"/>
                </a:cubicBezTo>
                <a:cubicBezTo>
                  <a:pt x="3758" y="741"/>
                  <a:pt x="3591" y="741"/>
                  <a:pt x="3470" y="741"/>
                </a:cubicBezTo>
                <a:cubicBezTo>
                  <a:pt x="3349" y="741"/>
                  <a:pt x="3251" y="733"/>
                  <a:pt x="3153" y="741"/>
                </a:cubicBezTo>
                <a:cubicBezTo>
                  <a:pt x="3055" y="749"/>
                  <a:pt x="2964" y="779"/>
                  <a:pt x="2881" y="787"/>
                </a:cubicBezTo>
                <a:cubicBezTo>
                  <a:pt x="2798" y="795"/>
                  <a:pt x="2760" y="787"/>
                  <a:pt x="2654" y="787"/>
                </a:cubicBezTo>
                <a:cubicBezTo>
                  <a:pt x="2548" y="787"/>
                  <a:pt x="2390" y="787"/>
                  <a:pt x="2246" y="787"/>
                </a:cubicBezTo>
                <a:cubicBezTo>
                  <a:pt x="2102" y="787"/>
                  <a:pt x="1928" y="795"/>
                  <a:pt x="1792" y="787"/>
                </a:cubicBezTo>
                <a:cubicBezTo>
                  <a:pt x="1656" y="779"/>
                  <a:pt x="1535" y="749"/>
                  <a:pt x="1429" y="741"/>
                </a:cubicBezTo>
                <a:cubicBezTo>
                  <a:pt x="1323" y="733"/>
                  <a:pt x="1263" y="748"/>
                  <a:pt x="1157" y="741"/>
                </a:cubicBezTo>
                <a:cubicBezTo>
                  <a:pt x="1051" y="734"/>
                  <a:pt x="938" y="703"/>
                  <a:pt x="794" y="65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WordArt 21"/>
          <p:cNvSpPr>
            <a:spLocks noChangeArrowheads="1" noChangeShapeType="1" noTextEdit="1"/>
          </p:cNvSpPr>
          <p:nvPr/>
        </p:nvSpPr>
        <p:spPr bwMode="auto">
          <a:xfrm>
            <a:off x="2195513" y="1700213"/>
            <a:ext cx="3744912" cy="15128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Познавательные задания</a:t>
            </a:r>
          </a:p>
        </p:txBody>
      </p:sp>
      <p:sp>
        <p:nvSpPr>
          <p:cNvPr id="15384" name="WordArt 24"/>
          <p:cNvSpPr>
            <a:spLocks noChangeArrowheads="1" noChangeShapeType="1" noTextEdit="1"/>
          </p:cNvSpPr>
          <p:nvPr/>
        </p:nvSpPr>
        <p:spPr bwMode="auto">
          <a:xfrm rot="1304172">
            <a:off x="684213" y="2997200"/>
            <a:ext cx="2987675" cy="151288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Тактильные задания</a:t>
            </a:r>
          </a:p>
        </p:txBody>
      </p:sp>
      <p:sp>
        <p:nvSpPr>
          <p:cNvPr id="15386" name="WordArt 26"/>
          <p:cNvSpPr>
            <a:spLocks noChangeArrowheads="1" noChangeShapeType="1" noTextEdit="1"/>
          </p:cNvSpPr>
          <p:nvPr/>
        </p:nvSpPr>
        <p:spPr bwMode="auto">
          <a:xfrm rot="-1653323">
            <a:off x="4140200" y="2781300"/>
            <a:ext cx="3024188" cy="151288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Подвижные задания</a:t>
            </a:r>
          </a:p>
        </p:txBody>
      </p:sp>
      <p:sp>
        <p:nvSpPr>
          <p:cNvPr id="15387" name="WordArt 27"/>
          <p:cNvSpPr>
            <a:spLocks noChangeArrowheads="1" noChangeShapeType="1" noTextEdit="1"/>
          </p:cNvSpPr>
          <p:nvPr/>
        </p:nvSpPr>
        <p:spPr bwMode="auto">
          <a:xfrm>
            <a:off x="3132138" y="2492375"/>
            <a:ext cx="194468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образ</a:t>
            </a:r>
          </a:p>
        </p:txBody>
      </p:sp>
      <p:sp>
        <p:nvSpPr>
          <p:cNvPr id="15389" name="WordArt 29"/>
          <p:cNvSpPr>
            <a:spLocks noChangeArrowheads="1" noChangeShapeType="1" noTextEdit="1"/>
          </p:cNvSpPr>
          <p:nvPr/>
        </p:nvSpPr>
        <p:spPr bwMode="auto">
          <a:xfrm>
            <a:off x="1619250" y="5949950"/>
            <a:ext cx="633730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Коллективная творчески-прикладная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animBg="1"/>
      <p:bldP spid="15375" grpId="0" animBg="1"/>
      <p:bldP spid="15373" grpId="0" animBg="1"/>
      <p:bldP spid="15372" grpId="0" animBg="1"/>
      <p:bldP spid="15362" grpId="0"/>
      <p:bldP spid="15364" grpId="0" animBg="1"/>
      <p:bldP spid="15380" grpId="0" animBg="1"/>
      <p:bldP spid="15381" grpId="0" animBg="1"/>
      <p:bldP spid="15384" grpId="0" animBg="1"/>
      <p:bldP spid="15386" grpId="0" animBg="1"/>
      <p:bldP spid="15387" grpId="0" animBg="1"/>
      <p:bldP spid="153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DSC_022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33375"/>
            <a:ext cx="9144000" cy="609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DSC_029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33375"/>
            <a:ext cx="9144000" cy="609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dmin\Desktop\DSCN51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9144000" cy="63206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admin\Desktop\DSCN519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0042"/>
            <a:ext cx="9219015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admin\Desktop\DSCN521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9185949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admin\Desktop\фото Родник\Салют Победе 28.02.15\DSCN526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admin\Desktop\фото Родник\Салют Победе 28.02.15\DSCN525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admin\Desktop\фото Родник\Салют Победе 28.02.15\DSCN526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4925" y="-26988"/>
          <a:ext cx="9145588" cy="684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Слайд" r:id="rId3" imgW="6095826" imgH="3429123" progId="PowerPoint.Slide.8">
                  <p:embed/>
                </p:oleObj>
              </mc:Choice>
              <mc:Fallback>
                <p:oleObj name="Слайд" r:id="rId3" imgW="6095826" imgH="3429123" progId="PowerPoint.Slid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-26988"/>
                        <a:ext cx="9145588" cy="684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539750" y="981075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800" u="sng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Поощрения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SDC1352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501062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SDC1356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88913"/>
            <a:ext cx="48577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DSC_036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8569325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DSCN225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504238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4925" y="-26988"/>
          <a:ext cx="9145588" cy="684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Слайд" r:id="rId3" imgW="6095826" imgH="3429123" progId="PowerPoint.Slide.8">
                  <p:embed/>
                </p:oleObj>
              </mc:Choice>
              <mc:Fallback>
                <p:oleObj name="Слайд" r:id="rId3" imgW="6095826" imgH="3429123" progId="PowerPoint.Slide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-26988"/>
                        <a:ext cx="9145588" cy="684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750" y="981075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5400" u="sng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«Я» образ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750" y="1268413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003399"/>
                </a:solidFill>
                <a:effectLst/>
              </a:rPr>
              <a:t>Спасибо за внимание!</a:t>
            </a:r>
          </a:p>
        </p:txBody>
      </p:sp>
      <p:pic>
        <p:nvPicPr>
          <p:cNvPr id="33796" name="Picture 4" descr="ag00315_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636838"/>
            <a:ext cx="21780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DSCN22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7345363" cy="5508625"/>
          </a:xfrm>
        </p:spPr>
      </p:pic>
      <p:pic>
        <p:nvPicPr>
          <p:cNvPr id="17414" name="Picture 6" descr="SDC135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188913"/>
            <a:ext cx="6307138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DSC_15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100138"/>
            <a:ext cx="84645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SDC1405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758825"/>
            <a:ext cx="79216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DSC_025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82804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7" descr="DSC0194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5145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DSC_00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525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4925" y="-26988"/>
          <a:ext cx="9145588" cy="684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Слайд" r:id="rId3" imgW="6095826" imgH="3429123" progId="PowerPoint.Slide.8">
                  <p:embed/>
                </p:oleObj>
              </mc:Choice>
              <mc:Fallback>
                <p:oleObj name="Слайд" r:id="rId3" imgW="6095826" imgH="3429123" progId="PowerPoint.Slid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-26988"/>
                        <a:ext cx="9145588" cy="684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/>
            <a:r>
              <a:rPr lang="ru-RU" sz="4000" b="1" i="1" smtClean="0">
                <a:solidFill>
                  <a:srgbClr val="003300"/>
                </a:solidFill>
              </a:rPr>
              <a:t>Загадки</a:t>
            </a:r>
          </a:p>
          <a:p>
            <a:pPr algn="ctr">
              <a:buFont typeface="Wingdings" pitchFamily="2" charset="2"/>
              <a:buNone/>
            </a:pPr>
            <a:endParaRPr lang="ru-RU" sz="2400" b="1" i="1" smtClean="0">
              <a:solidFill>
                <a:srgbClr val="003300"/>
              </a:solidFill>
            </a:endParaRPr>
          </a:p>
          <a:p>
            <a:pPr algn="ctr"/>
            <a:r>
              <a:rPr lang="ru-RU" sz="4000" b="1" i="1" smtClean="0">
                <a:solidFill>
                  <a:srgbClr val="003300"/>
                </a:solidFill>
              </a:rPr>
              <a:t>Вопросы</a:t>
            </a:r>
          </a:p>
          <a:p>
            <a:pPr algn="ctr">
              <a:buFont typeface="Wingdings" pitchFamily="2" charset="2"/>
              <a:buNone/>
            </a:pPr>
            <a:endParaRPr lang="ru-RU" sz="2400" b="1" i="1" smtClean="0">
              <a:solidFill>
                <a:srgbClr val="003300"/>
              </a:solidFill>
            </a:endParaRPr>
          </a:p>
          <a:p>
            <a:pPr algn="ctr"/>
            <a:r>
              <a:rPr lang="ru-RU" sz="4000" b="1" i="1" smtClean="0">
                <a:solidFill>
                  <a:srgbClr val="003300"/>
                </a:solidFill>
              </a:rPr>
              <a:t>Иллюстрации</a:t>
            </a:r>
          </a:p>
        </p:txBody>
      </p:sp>
      <p:sp>
        <p:nvSpPr>
          <p:cNvPr id="18437" name="Rectangle 5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5400" u="sng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Познавательные задания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84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DSC_028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404813"/>
            <a:ext cx="9001125" cy="6000750"/>
          </a:xfrm>
        </p:spPr>
      </p:pic>
      <p:pic>
        <p:nvPicPr>
          <p:cNvPr id="19462" name="Picture 6" descr="DSC_15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404813"/>
            <a:ext cx="90011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4925" y="-26988"/>
          <a:ext cx="9145588" cy="684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Слайд" r:id="rId3" imgW="6095826" imgH="3429123" progId="PowerPoint.Slide.8">
                  <p:embed/>
                </p:oleObj>
              </mc:Choice>
              <mc:Fallback>
                <p:oleObj name="Слайд" r:id="rId3" imgW="6095826" imgH="3429123" progId="PowerPoint.Slid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-26988"/>
                        <a:ext cx="9145588" cy="684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/>
            <a:r>
              <a:rPr lang="ru-RU" sz="4000" b="1" i="1" smtClean="0">
                <a:solidFill>
                  <a:srgbClr val="003300"/>
                </a:solidFill>
              </a:rPr>
              <a:t>Игры с залом</a:t>
            </a:r>
          </a:p>
          <a:p>
            <a:pPr algn="ctr">
              <a:buFont typeface="Wingdings" pitchFamily="2" charset="2"/>
              <a:buNone/>
            </a:pPr>
            <a:endParaRPr lang="ru-RU" sz="1400" b="1" i="1" smtClean="0">
              <a:solidFill>
                <a:srgbClr val="003300"/>
              </a:solidFill>
            </a:endParaRPr>
          </a:p>
          <a:p>
            <a:pPr algn="ctr"/>
            <a:r>
              <a:rPr lang="ru-RU" sz="4000" b="1" i="1" smtClean="0">
                <a:solidFill>
                  <a:srgbClr val="003300"/>
                </a:solidFill>
              </a:rPr>
              <a:t>Игры с предметами</a:t>
            </a:r>
          </a:p>
          <a:p>
            <a:pPr algn="ctr">
              <a:buFont typeface="Wingdings" pitchFamily="2" charset="2"/>
              <a:buNone/>
            </a:pPr>
            <a:endParaRPr lang="ru-RU" sz="1400" b="1" i="1" smtClean="0">
              <a:solidFill>
                <a:srgbClr val="003300"/>
              </a:solidFill>
            </a:endParaRPr>
          </a:p>
          <a:p>
            <a:pPr algn="ctr"/>
            <a:r>
              <a:rPr lang="ru-RU" sz="4000" b="1" i="1" smtClean="0">
                <a:solidFill>
                  <a:srgbClr val="003300"/>
                </a:solidFill>
              </a:rPr>
              <a:t>Задания на развитие внимания и памяти</a:t>
            </a:r>
          </a:p>
        </p:txBody>
      </p:sp>
      <p:sp>
        <p:nvSpPr>
          <p:cNvPr id="20485" name="Rectangle 5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5400" u="sng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Подвижные задания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SDC1354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8424862" cy="6318250"/>
          </a:xfrm>
        </p:spPr>
      </p:pic>
      <p:pic>
        <p:nvPicPr>
          <p:cNvPr id="21510" name="Picture 6" descr="DSCN223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75675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SDC1406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69325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DSC_03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423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4925" y="-26988"/>
          <a:ext cx="9145588" cy="684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Слайд" r:id="rId3" imgW="6095826" imgH="3429123" progId="PowerPoint.Slide.8">
                  <p:embed/>
                </p:oleObj>
              </mc:Choice>
              <mc:Fallback>
                <p:oleObj name="Слайд" r:id="rId3" imgW="6095826" imgH="3429123" progId="PowerPoint.Slid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-26988"/>
                        <a:ext cx="9145588" cy="684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/>
            <a:r>
              <a:rPr lang="ru-RU" sz="4000" b="1" i="1" smtClean="0">
                <a:solidFill>
                  <a:srgbClr val="003300"/>
                </a:solidFill>
              </a:rPr>
              <a:t>Взять предмет из мешка</a:t>
            </a:r>
          </a:p>
          <a:p>
            <a:pPr algn="ctr">
              <a:buFont typeface="Wingdings" pitchFamily="2" charset="2"/>
              <a:buNone/>
            </a:pPr>
            <a:endParaRPr lang="ru-RU" sz="1400" b="1" i="1" smtClean="0">
              <a:solidFill>
                <a:srgbClr val="003300"/>
              </a:solidFill>
            </a:endParaRPr>
          </a:p>
          <a:p>
            <a:pPr algn="ctr"/>
            <a:r>
              <a:rPr lang="ru-RU" sz="4000" b="1" i="1" smtClean="0">
                <a:solidFill>
                  <a:srgbClr val="003300"/>
                </a:solidFill>
              </a:rPr>
              <a:t>Показать правильную карточку</a:t>
            </a:r>
          </a:p>
          <a:p>
            <a:pPr algn="ctr">
              <a:buFont typeface="Wingdings" pitchFamily="2" charset="2"/>
              <a:buNone/>
            </a:pPr>
            <a:endParaRPr lang="ru-RU" sz="1400" b="1" i="1" smtClean="0">
              <a:solidFill>
                <a:srgbClr val="003300"/>
              </a:solidFill>
            </a:endParaRPr>
          </a:p>
          <a:p>
            <a:pPr algn="ctr"/>
            <a:r>
              <a:rPr lang="ru-RU" sz="4000" b="1" i="1" smtClean="0">
                <a:solidFill>
                  <a:srgbClr val="003300"/>
                </a:solidFill>
              </a:rPr>
              <a:t>Бросить кубик</a:t>
            </a:r>
          </a:p>
        </p:txBody>
      </p:sp>
      <p:sp>
        <p:nvSpPr>
          <p:cNvPr id="22533" name="Rectangle 5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5400" u="sng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Тактильные задания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theme/theme1.xml><?xml version="1.0" encoding="utf-8"?>
<a:theme xmlns:a="http://schemas.openxmlformats.org/drawingml/2006/main" name="Модель мероприят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rsBlue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Модель мероприятия</Template>
  <TotalTime>22</TotalTime>
  <Words>84</Words>
  <Application>Microsoft Office PowerPoint</Application>
  <PresentationFormat>Экран (4:3)</PresentationFormat>
  <Paragraphs>37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Модель мероприятия</vt:lpstr>
      <vt:lpstr>Слайд</vt:lpstr>
      <vt:lpstr>Презентация PowerPoint</vt:lpstr>
      <vt:lpstr>Модель массовых творческих мероприятий</vt:lpstr>
      <vt:lpstr>«Я» образ</vt:lpstr>
      <vt:lpstr>Презентация PowerPoint</vt:lpstr>
      <vt:lpstr>Познавательные задания</vt:lpstr>
      <vt:lpstr>Презентация PowerPoint</vt:lpstr>
      <vt:lpstr>Подвижные задания</vt:lpstr>
      <vt:lpstr>Презентация PowerPoint</vt:lpstr>
      <vt:lpstr>Тактильные задания</vt:lpstr>
      <vt:lpstr>Презентация PowerPoint</vt:lpstr>
      <vt:lpstr>Коллективная творчески-прикладная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Поощрения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</cp:revision>
  <dcterms:created xsi:type="dcterms:W3CDTF">2015-03-24T05:46:23Z</dcterms:created>
  <dcterms:modified xsi:type="dcterms:W3CDTF">2015-03-26T10:51:14Z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TC026483389991</vt:lpwstr>
  </property>
</Properties>
</file>